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7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483202" y="2063568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FWK2643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的出光效率更高，中心光强更强，为远距离投光照明提供一个完美的解决方案。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WK2643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511175"/>
            <a:ext cx="2416175" cy="17075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524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FWK2643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24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四合一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dirty="0">
                          <a:sym typeface="+mn-ea"/>
                        </a:rPr>
                        <a:t>7°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en-US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/>
                        <a:t>3*1.0mm2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高压</a:t>
                      </a:r>
                      <a:r>
                        <a:rPr lang="en-US" sz="1000" dirty="0" smtClean="0"/>
                        <a:t>);</a:t>
                      </a:r>
                      <a:r>
                        <a:rPr sz="1000" dirty="0" smtClean="0"/>
                        <a:t>2*1.0mm2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低压</a:t>
                      </a:r>
                      <a:r>
                        <a:rPr lang="en-US" sz="1000" dirty="0" smtClean="0"/>
                        <a:t>)</a:t>
                      </a:r>
                      <a:endParaRPr sz="1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altLang="zh-CN" sz="1000" dirty="0" smtClean="0">
                          <a:sym typeface="+mn-ea"/>
                        </a:rPr>
                        <a:t>III </a:t>
                      </a:r>
                      <a:r>
                        <a:rPr lang="zh-CN" altLang="en-US" sz="1000" dirty="0" smtClean="0">
                          <a:sym typeface="+mn-ea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195A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21.7KG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1124744"/>
            <a:ext cx="4488166" cy="24620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899592" y="4221088"/>
            <a:ext cx="1783715" cy="8553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8912" y="3766081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307" y="4221088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99592" y="5071144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5192d68-92fd-45bf-b79c-de2f9b633b8e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95</cp:revision>
  <dcterms:created xsi:type="dcterms:W3CDTF">2015-05-19T08:03:00Z</dcterms:created>
  <dcterms:modified xsi:type="dcterms:W3CDTF">2023-09-27T09:32:08Z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